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Bedford" userId="82248adc-8f07-4916-85ba-e2f54fc7227e" providerId="ADAL" clId="{36A1161C-B10B-4E90-9309-762E052DE944}"/>
    <pc:docChg chg="modSld">
      <pc:chgData name="Aimee Bedford" userId="82248adc-8f07-4916-85ba-e2f54fc7227e" providerId="ADAL" clId="{36A1161C-B10B-4E90-9309-762E052DE944}" dt="2023-05-23T21:17:41.903" v="13" actId="20577"/>
      <pc:docMkLst>
        <pc:docMk/>
      </pc:docMkLst>
      <pc:sldChg chg="addSp modSp mod">
        <pc:chgData name="Aimee Bedford" userId="82248adc-8f07-4916-85ba-e2f54fc7227e" providerId="ADAL" clId="{36A1161C-B10B-4E90-9309-762E052DE944}" dt="2023-05-23T21:17:41.903" v="13" actId="20577"/>
        <pc:sldMkLst>
          <pc:docMk/>
          <pc:sldMk cId="2942755150" sldId="256"/>
        </pc:sldMkLst>
        <pc:spChg chg="mod">
          <ac:chgData name="Aimee Bedford" userId="82248adc-8f07-4916-85ba-e2f54fc7227e" providerId="ADAL" clId="{36A1161C-B10B-4E90-9309-762E052DE944}" dt="2023-05-23T20:46:36.454" v="6" actId="1076"/>
          <ac:spMkLst>
            <pc:docMk/>
            <pc:sldMk cId="2942755150" sldId="256"/>
            <ac:spMk id="2" creationId="{EF262750-244D-4177-A33A-4428C36FF680}"/>
          </ac:spMkLst>
        </pc:spChg>
        <pc:spChg chg="mod">
          <ac:chgData name="Aimee Bedford" userId="82248adc-8f07-4916-85ba-e2f54fc7227e" providerId="ADAL" clId="{36A1161C-B10B-4E90-9309-762E052DE944}" dt="2023-05-23T21:17:41.903" v="13" actId="20577"/>
          <ac:spMkLst>
            <pc:docMk/>
            <pc:sldMk cId="2942755150" sldId="256"/>
            <ac:spMk id="5" creationId="{5AFA5AF5-F984-4C60-88A1-02862266E10C}"/>
          </ac:spMkLst>
        </pc:spChg>
        <pc:spChg chg="mod">
          <ac:chgData name="Aimee Bedford" userId="82248adc-8f07-4916-85ba-e2f54fc7227e" providerId="ADAL" clId="{36A1161C-B10B-4E90-9309-762E052DE944}" dt="2023-05-23T20:46:47.152" v="7"/>
          <ac:spMkLst>
            <pc:docMk/>
            <pc:sldMk cId="2942755150" sldId="256"/>
            <ac:spMk id="7" creationId="{DB89D5F2-EA6E-41D4-88DD-9F26A524BBD9}"/>
          </ac:spMkLst>
        </pc:spChg>
        <pc:spChg chg="mod">
          <ac:chgData name="Aimee Bedford" userId="82248adc-8f07-4916-85ba-e2f54fc7227e" providerId="ADAL" clId="{36A1161C-B10B-4E90-9309-762E052DE944}" dt="2023-05-23T20:46:47.152" v="7"/>
          <ac:spMkLst>
            <pc:docMk/>
            <pc:sldMk cId="2942755150" sldId="256"/>
            <ac:spMk id="8" creationId="{DB5EE943-E81A-4061-ABB5-6436481C32BF}"/>
          </ac:spMkLst>
        </pc:spChg>
        <pc:spChg chg="mod">
          <ac:chgData name="Aimee Bedford" userId="82248adc-8f07-4916-85ba-e2f54fc7227e" providerId="ADAL" clId="{36A1161C-B10B-4E90-9309-762E052DE944}" dt="2023-05-23T20:47:05.751" v="9" actId="207"/>
          <ac:spMkLst>
            <pc:docMk/>
            <pc:sldMk cId="2942755150" sldId="256"/>
            <ac:spMk id="9" creationId="{F0902DC9-1634-418F-81E9-0F9010180125}"/>
          </ac:spMkLst>
        </pc:spChg>
        <pc:spChg chg="mod">
          <ac:chgData name="Aimee Bedford" userId="82248adc-8f07-4916-85ba-e2f54fc7227e" providerId="ADAL" clId="{36A1161C-B10B-4E90-9309-762E052DE944}" dt="2023-05-23T20:46:47.152" v="7"/>
          <ac:spMkLst>
            <pc:docMk/>
            <pc:sldMk cId="2942755150" sldId="256"/>
            <ac:spMk id="10" creationId="{E1F3352A-7557-423E-B21C-EAF758D3BFAB}"/>
          </ac:spMkLst>
        </pc:spChg>
        <pc:spChg chg="mod">
          <ac:chgData name="Aimee Bedford" userId="82248adc-8f07-4916-85ba-e2f54fc7227e" providerId="ADAL" clId="{36A1161C-B10B-4E90-9309-762E052DE944}" dt="2023-05-23T20:46:47.152" v="7"/>
          <ac:spMkLst>
            <pc:docMk/>
            <pc:sldMk cId="2942755150" sldId="256"/>
            <ac:spMk id="11" creationId="{93A8975C-EA9E-40B9-86D0-2BF5A88D472E}"/>
          </ac:spMkLst>
        </pc:spChg>
        <pc:grpChg chg="add mod">
          <ac:chgData name="Aimee Bedford" userId="82248adc-8f07-4916-85ba-e2f54fc7227e" providerId="ADAL" clId="{36A1161C-B10B-4E90-9309-762E052DE944}" dt="2023-05-23T20:46:50.263" v="8" actId="1076"/>
          <ac:grpSpMkLst>
            <pc:docMk/>
            <pc:sldMk cId="2942755150" sldId="256"/>
            <ac:grpSpMk id="6" creationId="{61FA8E64-73FF-490F-A14F-88C4A96AD094}"/>
          </ac:grpSpMkLst>
        </pc:grpChg>
        <pc:picChg chg="mod">
          <ac:chgData name="Aimee Bedford" userId="82248adc-8f07-4916-85ba-e2f54fc7227e" providerId="ADAL" clId="{36A1161C-B10B-4E90-9309-762E052DE944}" dt="2023-05-23T20:46:32.162" v="4" actId="1076"/>
          <ac:picMkLst>
            <pc:docMk/>
            <pc:sldMk cId="2942755150" sldId="256"/>
            <ac:picMk id="4" creationId="{EE8725FD-7CE2-4BEA-A304-3043EA122862}"/>
          </ac:picMkLst>
        </pc:picChg>
      </pc:sldChg>
      <pc:sldChg chg="modSp mod">
        <pc:chgData name="Aimee Bedford" userId="82248adc-8f07-4916-85ba-e2f54fc7227e" providerId="ADAL" clId="{36A1161C-B10B-4E90-9309-762E052DE944}" dt="2023-05-23T20:45:44.253" v="0" actId="1076"/>
        <pc:sldMkLst>
          <pc:docMk/>
          <pc:sldMk cId="1248175793" sldId="259"/>
        </pc:sldMkLst>
        <pc:spChg chg="mod">
          <ac:chgData name="Aimee Bedford" userId="82248adc-8f07-4916-85ba-e2f54fc7227e" providerId="ADAL" clId="{36A1161C-B10B-4E90-9309-762E052DE944}" dt="2023-05-23T20:45:44.253" v="0" actId="1076"/>
          <ac:spMkLst>
            <pc:docMk/>
            <pc:sldMk cId="1248175793" sldId="259"/>
            <ac:spMk id="4" creationId="{9D79A6A1-DEF0-4274-98D5-60FD68F086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6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7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93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4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3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9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4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2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8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1B4F24-5CC6-4BD0-B863-04294B2F84D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F8163C-DD1E-4A54-9B1B-CD1E983F8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5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2750-244D-4177-A33A-4428C36FF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94" y="1591258"/>
            <a:ext cx="11004176" cy="3270314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Ink Free" panose="03080402000500000000" pitchFamily="66" charset="0"/>
              </a:rPr>
              <a:t>Evolve academy shopping list</a:t>
            </a:r>
          </a:p>
        </p:txBody>
      </p:sp>
      <p:pic>
        <p:nvPicPr>
          <p:cNvPr id="4" name="Picture 2" descr="Image result for evolve academy">
            <a:extLst>
              <a:ext uri="{FF2B5EF4-FFF2-40B4-BE49-F238E27FC236}">
                <a16:creationId xmlns:a16="http://schemas.microsoft.com/office/drawing/2014/main" id="{EE8725FD-7CE2-4BEA-A304-3043EA12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61" y="0"/>
            <a:ext cx="1723967" cy="11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5AFA5AF5-F984-4C60-88A1-02862266E10C}"/>
              </a:ext>
            </a:extLst>
          </p:cNvPr>
          <p:cNvSpPr/>
          <p:nvPr/>
        </p:nvSpPr>
        <p:spPr>
          <a:xfrm>
            <a:off x="766481" y="1250612"/>
            <a:ext cx="11214847" cy="1201247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Ink Free" panose="03080402000500000000" pitchFamily="66" charset="0"/>
              </a:rPr>
              <a:t>Point add up to pennies; pennies amount to pounds!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FA8E64-73FF-490F-A14F-88C4A96AD094}"/>
              </a:ext>
            </a:extLst>
          </p:cNvPr>
          <p:cNvGrpSpPr/>
          <p:nvPr/>
        </p:nvGrpSpPr>
        <p:grpSpPr>
          <a:xfrm>
            <a:off x="444187" y="4729358"/>
            <a:ext cx="10960412" cy="2002696"/>
            <a:chOff x="-435847" y="-39425"/>
            <a:chExt cx="12314107" cy="2680060"/>
          </a:xfrm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DB89D5F2-EA6E-41D4-88DD-9F26A524BBD9}"/>
                </a:ext>
              </a:extLst>
            </p:cNvPr>
            <p:cNvSpPr/>
            <p:nvPr/>
          </p:nvSpPr>
          <p:spPr>
            <a:xfrm>
              <a:off x="1864672" y="468465"/>
              <a:ext cx="3193225" cy="2167688"/>
            </a:xfrm>
            <a:prstGeom prst="star5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Respectful </a:t>
              </a:r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DB5EE943-E81A-4061-ABB5-6436481C32BF}"/>
                </a:ext>
              </a:extLst>
            </p:cNvPr>
            <p:cNvSpPr/>
            <p:nvPr/>
          </p:nvSpPr>
          <p:spPr>
            <a:xfrm>
              <a:off x="6585756" y="472947"/>
              <a:ext cx="3101865" cy="2167688"/>
            </a:xfrm>
            <a:prstGeom prst="star5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Uniform</a:t>
              </a:r>
              <a:r>
                <a:rPr lang="en-GB" sz="1400" dirty="0"/>
                <a:t> </a:t>
              </a: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F0902DC9-1634-418F-81E9-0F9010180125}"/>
                </a:ext>
              </a:extLst>
            </p:cNvPr>
            <p:cNvSpPr/>
            <p:nvPr/>
          </p:nvSpPr>
          <p:spPr>
            <a:xfrm>
              <a:off x="4285237" y="-20965"/>
              <a:ext cx="3101865" cy="2167688"/>
            </a:xfrm>
            <a:prstGeom prst="star5">
              <a:avLst/>
            </a:prstGeom>
            <a:solidFill>
              <a:srgbClr val="EF4B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Right place  </a:t>
              </a: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E1F3352A-7557-423E-B21C-EAF758D3BFAB}"/>
                </a:ext>
              </a:extLst>
            </p:cNvPr>
            <p:cNvSpPr/>
            <p:nvPr/>
          </p:nvSpPr>
          <p:spPr>
            <a:xfrm>
              <a:off x="-435847" y="-39425"/>
              <a:ext cx="3101865" cy="2167688"/>
            </a:xfrm>
            <a:prstGeom prst="star5">
              <a:avLst/>
            </a:prstGeom>
            <a:solidFill>
              <a:srgbClr val="CC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Safe</a:t>
              </a:r>
              <a:r>
                <a:rPr lang="en-GB" sz="1400" dirty="0"/>
                <a:t> </a:t>
              </a:r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93A8975C-EA9E-40B9-86D0-2BF5A88D472E}"/>
                </a:ext>
              </a:extLst>
            </p:cNvPr>
            <p:cNvSpPr/>
            <p:nvPr/>
          </p:nvSpPr>
          <p:spPr>
            <a:xfrm>
              <a:off x="8776395" y="-7105"/>
              <a:ext cx="3101865" cy="2167688"/>
            </a:xfrm>
            <a:prstGeom prst="star5">
              <a:avLst/>
            </a:prstGeom>
            <a:solidFill>
              <a:srgbClr val="CC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Engaged</a:t>
              </a:r>
              <a:r>
                <a:rPr lang="en-GB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75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FD8F-C98F-45D6-B859-B58FAFAF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22503"/>
            <a:ext cx="10364451" cy="1596177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30 points and 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38E9A-133F-4D4A-B02B-CD37A527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0" y="2482429"/>
            <a:ext cx="2173428" cy="2196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347D7-2C64-439F-AA77-B5D29D836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663" y="3429000"/>
            <a:ext cx="2312718" cy="2784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E5423-A804-4C9A-8A76-DEEC7D4E3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58" y="2133600"/>
            <a:ext cx="2732373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69732-52E7-49E0-8A2B-8B3C6985B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869" y="5308972"/>
            <a:ext cx="3558848" cy="1150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88F56-89D2-49B1-81E5-679B9705920E}"/>
              </a:ext>
            </a:extLst>
          </p:cNvPr>
          <p:cNvSpPr txBox="1"/>
          <p:nvPr/>
        </p:nvSpPr>
        <p:spPr>
          <a:xfrm>
            <a:off x="990600" y="475705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40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37163-0EF6-446E-9DFB-2BEC7885700D}"/>
              </a:ext>
            </a:extLst>
          </p:cNvPr>
          <p:cNvSpPr txBox="1"/>
          <p:nvPr/>
        </p:nvSpPr>
        <p:spPr>
          <a:xfrm>
            <a:off x="4301392" y="3244334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30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97ED0-BF82-4BC2-A115-D612A6D0573F}"/>
              </a:ext>
            </a:extLst>
          </p:cNvPr>
          <p:cNvSpPr txBox="1"/>
          <p:nvPr/>
        </p:nvSpPr>
        <p:spPr>
          <a:xfrm>
            <a:off x="7455391" y="4664888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30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F01BE-C34C-492F-A35E-61EB56AFFF78}"/>
              </a:ext>
            </a:extLst>
          </p:cNvPr>
          <p:cNvSpPr txBox="1"/>
          <p:nvPr/>
        </p:nvSpPr>
        <p:spPr>
          <a:xfrm>
            <a:off x="10178143" y="4970570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40 points</a:t>
            </a:r>
          </a:p>
        </p:txBody>
      </p:sp>
    </p:spTree>
    <p:extLst>
      <p:ext uri="{BB962C8B-B14F-4D97-AF65-F5344CB8AC3E}">
        <p14:creationId xmlns:p14="http://schemas.microsoft.com/office/powerpoint/2010/main" val="276248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79A6A1-DEF0-4274-98D5-60FD68F0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948" y="631586"/>
            <a:ext cx="8761413" cy="1186871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50 points and 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8E436-B415-486C-B528-0E35793F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659" y="2725661"/>
            <a:ext cx="1196444" cy="3734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74606-5026-4FF1-9D39-BB6E97358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15" y="4372109"/>
            <a:ext cx="1801152" cy="2199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861E5-A413-447E-897D-AC151D48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35" y="2150940"/>
            <a:ext cx="1947420" cy="1990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2FC19-0245-4D69-8C64-BE8E7F787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301" y="3497566"/>
            <a:ext cx="1868708" cy="2386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E2F9B-CBA9-48F2-B08F-B1F180445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570" y="2357997"/>
            <a:ext cx="2302538" cy="2870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997598-E58D-4A88-AA77-DE6421281DBD}"/>
              </a:ext>
            </a:extLst>
          </p:cNvPr>
          <p:cNvSpPr txBox="1"/>
          <p:nvPr/>
        </p:nvSpPr>
        <p:spPr>
          <a:xfrm>
            <a:off x="1344915" y="400277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50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7415C-8D1A-46CE-9E3E-BDC116816D57}"/>
              </a:ext>
            </a:extLst>
          </p:cNvPr>
          <p:cNvSpPr txBox="1"/>
          <p:nvPr/>
        </p:nvSpPr>
        <p:spPr>
          <a:xfrm>
            <a:off x="5458838" y="5972233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60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9AFD-5F76-45C2-91D6-FC29FA816F42}"/>
              </a:ext>
            </a:extLst>
          </p:cNvPr>
          <p:cNvSpPr txBox="1"/>
          <p:nvPr/>
        </p:nvSpPr>
        <p:spPr>
          <a:xfrm>
            <a:off x="3602322" y="4141445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50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490D9-2A00-4179-BFD8-3EE587CD211B}"/>
              </a:ext>
            </a:extLst>
          </p:cNvPr>
          <p:cNvSpPr txBox="1"/>
          <p:nvPr/>
        </p:nvSpPr>
        <p:spPr>
          <a:xfrm>
            <a:off x="8033138" y="5056620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70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2276B-6F20-44A0-8A38-F8BD3DF9B91C}"/>
              </a:ext>
            </a:extLst>
          </p:cNvPr>
          <p:cNvSpPr txBox="1"/>
          <p:nvPr/>
        </p:nvSpPr>
        <p:spPr>
          <a:xfrm>
            <a:off x="10063266" y="2249081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60 points</a:t>
            </a:r>
          </a:p>
        </p:txBody>
      </p:sp>
    </p:spTree>
    <p:extLst>
      <p:ext uri="{BB962C8B-B14F-4D97-AF65-F5344CB8AC3E}">
        <p14:creationId xmlns:p14="http://schemas.microsoft.com/office/powerpoint/2010/main" val="124817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999AB3-9959-4BFE-8D7D-78725167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61" y="614695"/>
            <a:ext cx="8761413" cy="1376906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100 points and 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B7F19-3623-4BC4-A6F5-68D0F6D3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3" y="1895500"/>
            <a:ext cx="1868708" cy="1979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D98653-58EE-4B56-BE77-9686E362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69" y="4399849"/>
            <a:ext cx="2226939" cy="2305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9FD12-9A6B-4D07-80EB-6AD3C21DA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331" y="3040554"/>
            <a:ext cx="2042969" cy="2933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BC3E4-59E3-428C-A78D-9E4085C93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12" y="2485922"/>
            <a:ext cx="2251989" cy="2305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77263-1C48-45CD-A2A3-E7D344247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959" y="2316099"/>
            <a:ext cx="2593669" cy="2475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7E385-047C-4493-8D24-E8F8EE5D1DFD}"/>
              </a:ext>
            </a:extLst>
          </p:cNvPr>
          <p:cNvSpPr txBox="1"/>
          <p:nvPr/>
        </p:nvSpPr>
        <p:spPr>
          <a:xfrm>
            <a:off x="1863284" y="3825160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170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A5B25-1DA1-474F-B798-79C3036643CA}"/>
              </a:ext>
            </a:extLst>
          </p:cNvPr>
          <p:cNvSpPr txBox="1"/>
          <p:nvPr/>
        </p:nvSpPr>
        <p:spPr>
          <a:xfrm>
            <a:off x="5169352" y="474584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150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8ADC-15B1-452C-B2C0-367BA4099CDD}"/>
              </a:ext>
            </a:extLst>
          </p:cNvPr>
          <p:cNvSpPr txBox="1"/>
          <p:nvPr/>
        </p:nvSpPr>
        <p:spPr>
          <a:xfrm>
            <a:off x="10308771" y="2062835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200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72F62-64F0-450F-947F-ED90188277B3}"/>
              </a:ext>
            </a:extLst>
          </p:cNvPr>
          <p:cNvSpPr txBox="1"/>
          <p:nvPr/>
        </p:nvSpPr>
        <p:spPr>
          <a:xfrm>
            <a:off x="8589879" y="6028052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 200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8B908-B313-42C6-B6D1-9488695F9625}"/>
              </a:ext>
            </a:extLst>
          </p:cNvPr>
          <p:cNvSpPr txBox="1"/>
          <p:nvPr/>
        </p:nvSpPr>
        <p:spPr>
          <a:xfrm>
            <a:off x="4030055" y="597429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100 points</a:t>
            </a:r>
          </a:p>
        </p:txBody>
      </p:sp>
    </p:spTree>
    <p:extLst>
      <p:ext uri="{BB962C8B-B14F-4D97-AF65-F5344CB8AC3E}">
        <p14:creationId xmlns:p14="http://schemas.microsoft.com/office/powerpoint/2010/main" val="317720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B2AD6C-D8BA-4F71-ADB4-E061AAA2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83" y="500442"/>
            <a:ext cx="8761413" cy="141663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200 points and 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9E423-BA07-4077-85E8-E4747D63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81" y="2428577"/>
            <a:ext cx="2077519" cy="1823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1385E-54C9-44D3-8769-8F913B3DB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6" y="2072540"/>
            <a:ext cx="1633078" cy="221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0273C-9745-42E7-A1C8-4B8C5ADEB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64" y="1843996"/>
            <a:ext cx="1471570" cy="212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52672-B57E-4B1D-BC85-C0170ECE5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7" y="4565539"/>
            <a:ext cx="2032104" cy="1276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32CF1-2E53-4F6E-8E85-7ADE78D500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8" y="4704857"/>
            <a:ext cx="3073777" cy="122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B9A47-FF71-4579-9507-B70E8CCE8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894" y="4240007"/>
            <a:ext cx="2612945" cy="1615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65288-EBA9-4A50-88A9-65F62CFF0284}"/>
              </a:ext>
            </a:extLst>
          </p:cNvPr>
          <p:cNvSpPr txBox="1"/>
          <p:nvPr/>
        </p:nvSpPr>
        <p:spPr>
          <a:xfrm>
            <a:off x="1245563" y="2059245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500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4A2A5-516E-4964-B07C-E299819E6003}"/>
              </a:ext>
            </a:extLst>
          </p:cNvPr>
          <p:cNvSpPr txBox="1"/>
          <p:nvPr/>
        </p:nvSpPr>
        <p:spPr>
          <a:xfrm>
            <a:off x="1366755" y="5953964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450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93657-6E7C-4B69-85DF-3E140F83A43E}"/>
              </a:ext>
            </a:extLst>
          </p:cNvPr>
          <p:cNvSpPr txBox="1"/>
          <p:nvPr/>
        </p:nvSpPr>
        <p:spPr>
          <a:xfrm>
            <a:off x="8974751" y="195310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300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914AB-921B-4DF4-8BD8-CAF1ACB2E6E6}"/>
              </a:ext>
            </a:extLst>
          </p:cNvPr>
          <p:cNvSpPr txBox="1"/>
          <p:nvPr/>
        </p:nvSpPr>
        <p:spPr>
          <a:xfrm>
            <a:off x="3902906" y="4335525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300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FB3A4-507C-4CA5-ADA6-34EBA39686E4}"/>
              </a:ext>
            </a:extLst>
          </p:cNvPr>
          <p:cNvSpPr txBox="1"/>
          <p:nvPr/>
        </p:nvSpPr>
        <p:spPr>
          <a:xfrm>
            <a:off x="5927948" y="5953964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200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35FF3-7A8F-4118-A858-5817E6A0A7E9}"/>
              </a:ext>
            </a:extLst>
          </p:cNvPr>
          <p:cNvSpPr txBox="1"/>
          <p:nvPr/>
        </p:nvSpPr>
        <p:spPr>
          <a:xfrm>
            <a:off x="9514916" y="3870675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400 points</a:t>
            </a:r>
          </a:p>
        </p:txBody>
      </p:sp>
    </p:spTree>
    <p:extLst>
      <p:ext uri="{BB962C8B-B14F-4D97-AF65-F5344CB8AC3E}">
        <p14:creationId xmlns:p14="http://schemas.microsoft.com/office/powerpoint/2010/main" val="7197375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</TotalTime>
  <Words>78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Ink Free</vt:lpstr>
      <vt:lpstr>Tw Cen MT</vt:lpstr>
      <vt:lpstr>Droplet</vt:lpstr>
      <vt:lpstr>Evolve academy shopping list</vt:lpstr>
      <vt:lpstr>30 points and over</vt:lpstr>
      <vt:lpstr>50 points and over</vt:lpstr>
      <vt:lpstr>100 points and over</vt:lpstr>
      <vt:lpstr>200 points and 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academy shopping list</dc:title>
  <dc:creator>Aimee Bedford</dc:creator>
  <cp:lastModifiedBy>Aimee Bedford</cp:lastModifiedBy>
  <cp:revision>2</cp:revision>
  <dcterms:created xsi:type="dcterms:W3CDTF">2023-05-23T20:36:26Z</dcterms:created>
  <dcterms:modified xsi:type="dcterms:W3CDTF">2023-05-23T21:17:45Z</dcterms:modified>
</cp:coreProperties>
</file>